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4" r:id="rId5"/>
    <p:sldId id="265" r:id="rId6"/>
    <p:sldId id="268" r:id="rId7"/>
    <p:sldId id="269" r:id="rId8"/>
    <p:sldId id="263" r:id="rId9"/>
    <p:sldId id="262" r:id="rId10"/>
    <p:sldId id="266" r:id="rId11"/>
    <p:sldId id="267" r:id="rId12"/>
    <p:sldId id="259" r:id="rId13"/>
    <p:sldId id="273" r:id="rId14"/>
    <p:sldId id="260" r:id="rId15"/>
    <p:sldId id="271" r:id="rId16"/>
    <p:sldId id="272" r:id="rId17"/>
    <p:sldId id="270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9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6984A-E9C3-463C-9FA7-26D8A18854CB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EC061-85CB-43FD-BEF8-448812B8B9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50547-2162-4124-BD5E-5A47F59A5C09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EA4C3-1746-4D88-B35A-51B9CB99B4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E75AF-E61F-470E-BB75-DD8E17E4B8B1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B2498-979D-4EF6-B0CC-E30D84ACBD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BD7A9-C8D5-4364-851B-49218C5A7EC6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69840-850B-42E6-B5AC-D795CC93CA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CFD69-39AD-4579-AD81-96637DEEBB2A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A8C5F-0A2A-4B11-A772-DBDA0D51DE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C3787-C1D8-4F85-90B5-9CBF35041BC7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575EA-8CA8-4319-AA25-F9050117AC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5C33F-0D62-42FC-91F1-17A64531BC17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B7675-71FB-4518-B378-A653AD5F17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3A43D-3961-469C-A1D0-9A0B39F1EF94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129BF-146A-4817-B164-647A51D6BA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7F58-FBB3-4284-A821-B5BB8AA96D39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5D1CD-23C6-48FE-B486-36F39F9E8C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393AD-1BDA-4407-B98F-2A5A1C237633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67ACA-441F-4AE7-A6C8-51F9864F96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21A26-475D-4E82-90CB-0B907E49F46E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0A6F5-EAA9-40C1-B41E-B6CBB9765F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3B4A58-E7AD-4C3A-B138-8ECDD5846D84}" type="datetimeFigureOut">
              <a:rPr lang="en-US"/>
              <a:pPr>
                <a:defRPr/>
              </a:pPr>
              <a:t>6/4/2012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3C5203-129B-4029-89AC-E614E607EA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8650"/>
            <a:ext cx="7986713" cy="22669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The Power Walker</a:t>
            </a:r>
            <a:b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</a:br>
            <a:r>
              <a:rPr lang="en-US" sz="3556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By Odyssey</a:t>
            </a:r>
            <a:endParaRPr lang="en-US" sz="3556" dirty="0">
              <a:effectLst>
                <a:outerShdw blurRad="38100" dist="76200" dir="20580000">
                  <a:srgbClr val="000000">
                    <a:alpha val="79000"/>
                  </a:srgbClr>
                </a:outerShdw>
              </a:effectLst>
              <a:latin typeface="Baskerville Old Face"/>
              <a:cs typeface="Baskerville Old Face"/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71450" y="3128963"/>
            <a:ext cx="8972550" cy="3286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By: 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Marissa Lizcano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Vanessa Garcia 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Nancy Martinez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Rudy Lira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smtClean="0">
                <a:solidFill>
                  <a:srgbClr val="FFFFFF"/>
                </a:solidFill>
                <a:latin typeface="Baskerville Old Face" pitchFamily="18" charset="0"/>
              </a:rPr>
              <a:t>John Trevino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Pro’s to The Power Walker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are getting easy energy!</a:t>
            </a:r>
          </a:p>
          <a:p>
            <a:pPr eaLnBrk="1" hangingPunct="1"/>
            <a:r>
              <a:rPr lang="en-US" smtClean="0"/>
              <a:t>You can charge your phone while walking!</a:t>
            </a:r>
          </a:p>
          <a:p>
            <a:pPr eaLnBrk="1" hangingPunct="1"/>
            <a:r>
              <a:rPr lang="en-US" smtClean="0"/>
              <a:t>You can power it while on a treadmill!</a:t>
            </a:r>
          </a:p>
          <a:p>
            <a:pPr eaLnBrk="1" hangingPunct="1"/>
            <a:r>
              <a:rPr lang="en-US" smtClean="0"/>
              <a:t>You can use while sitting down!</a:t>
            </a:r>
          </a:p>
          <a:p>
            <a:pPr eaLnBrk="1" hangingPunct="1"/>
            <a:r>
              <a:rPr lang="en-US" smtClean="0"/>
              <a:t>It’s small and compact for on the run!</a:t>
            </a:r>
          </a:p>
          <a:p>
            <a:pPr eaLnBrk="1" hangingPunct="1"/>
            <a:r>
              <a:rPr lang="en-US" smtClean="0"/>
              <a:t>And, it literally cost nothing to operate!</a:t>
            </a:r>
          </a:p>
          <a:p>
            <a:pPr eaLnBrk="1" hangingPunct="1"/>
            <a:r>
              <a:rPr lang="en-US" smtClean="0"/>
              <a:t>It’s renewable and it is able to store extra energy when not on the go!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Con’s Power Walker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The Power Walker is NOT perfect.</a:t>
            </a:r>
          </a:p>
          <a:p>
            <a:pPr eaLnBrk="1" hangingPunct="1"/>
            <a:r>
              <a:rPr lang="en-US" smtClean="0"/>
              <a:t>The Power Walker is not convenient for those who are not on-the-go.</a:t>
            </a:r>
          </a:p>
          <a:p>
            <a:pPr eaLnBrk="1" hangingPunct="1"/>
            <a:r>
              <a:rPr lang="en-US" smtClean="0"/>
              <a:t>To be able to gain energy and store for later you will have to recharge every now and then.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 it expensive?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Power Walker is not at all expensive!</a:t>
            </a:r>
          </a:p>
          <a:p>
            <a:pPr eaLnBrk="1" hangingPunct="1"/>
            <a:r>
              <a:rPr lang="en-US" smtClean="0"/>
              <a:t>Measly $29.99! </a:t>
            </a:r>
            <a:r>
              <a:rPr lang="en-US" sz="900" smtClean="0"/>
              <a:t>(Plus Shipping and Handling)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  <p:pic>
        <p:nvPicPr>
          <p:cNvPr id="24579" name="Picture 5" descr="800x800-Ad8153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3793">
            <a:off x="4414838" y="3074988"/>
            <a:ext cx="4256087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Chart 7"/>
          <p:cNvGraphicFramePr>
            <a:graphicFrameLocks/>
          </p:cNvGraphicFramePr>
          <p:nvPr/>
        </p:nvGraphicFramePr>
        <p:xfrm>
          <a:off x="828675" y="1485900"/>
          <a:ext cx="7486650" cy="4929188"/>
        </p:xfrm>
        <a:graphic>
          <a:graphicData uri="http://schemas.openxmlformats.org/presentationml/2006/ole">
            <p:oleObj spid="_x0000_s29700" name="Chart" r:id="rId3" imgW="5772150" imgH="3743325" progId="Excel.Chart.8">
              <p:embed/>
            </p:oleObj>
          </a:graphicData>
        </a:graphic>
      </p:graphicFrame>
      <p:sp>
        <p:nvSpPr>
          <p:cNvPr id="29701" name="Rectang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800" smtClean="0"/>
              <a:t>Pedometers bought on average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should YOU buy this?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It’s a money saver!</a:t>
            </a:r>
          </a:p>
          <a:p>
            <a:pPr eaLnBrk="1" hangingPunct="1"/>
            <a:r>
              <a:rPr lang="en-US" smtClean="0"/>
              <a:t>It contributes to the preservation of the earth in using alternative energy!</a:t>
            </a:r>
          </a:p>
          <a:p>
            <a:pPr eaLnBrk="1" hangingPunct="1"/>
            <a:r>
              <a:rPr lang="en-US" smtClean="0"/>
              <a:t>At all is very helpful in being able to charge your electronics when there is no plug to connect to! (etc..)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  <p:pic>
        <p:nvPicPr>
          <p:cNvPr id="25603" name="Picture 5" descr="step0-touch-gallery-image1?wid=500&amp;hei=440&amp;fmt=png-alpha&amp;qlt=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3138" y="4772025"/>
            <a:ext cx="2370137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7" descr="pink_redmalooslee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8538" y="4772025"/>
            <a:ext cx="28384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9" descr="cell-pho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6550" y="4414838"/>
            <a:ext cx="2271713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  Are Asking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en-US" sz="4800" b="1" u="sng" smtClean="0"/>
              <a:t>250,000 thousand – dollars</a:t>
            </a:r>
          </a:p>
          <a:p>
            <a:pPr eaLnBrk="1" hangingPunct="1"/>
            <a:r>
              <a:rPr lang="en-US" smtClean="0"/>
              <a:t>Our bargain is 60-40</a:t>
            </a:r>
          </a:p>
          <a:p>
            <a:pPr lvl="1" eaLnBrk="1" hangingPunct="1"/>
            <a:r>
              <a:rPr lang="en-US" smtClean="0"/>
              <a:t>You make $252,941.17 and we make $379,410.83</a:t>
            </a:r>
          </a:p>
          <a:p>
            <a:pPr eaLnBrk="1" hangingPunct="1"/>
            <a:r>
              <a:rPr lang="en-US" smtClean="0"/>
              <a:t>Individually </a:t>
            </a:r>
            <a:r>
              <a:rPr lang="en-US" sz="1600" smtClean="0"/>
              <a:t>(for you) </a:t>
            </a:r>
            <a:r>
              <a:rPr lang="en-US" smtClean="0"/>
              <a:t>: Approx. $50,588.23 </a:t>
            </a:r>
            <a:r>
              <a:rPr lang="en-US" sz="1600" smtClean="0"/>
              <a:t>(between 5)</a:t>
            </a: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/>
              <a:t>*Patent - Pending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15"/>
          <p:cNvSpPr>
            <a:spLocks noChangeArrowheads="1" noChangeShapeType="1" noTextEdit="1"/>
          </p:cNvSpPr>
          <p:nvPr/>
        </p:nvSpPr>
        <p:spPr bwMode="auto">
          <a:xfrm>
            <a:off x="928688" y="1628775"/>
            <a:ext cx="7729537" cy="384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Monotype Corsiva"/>
              </a:rPr>
              <a:t>Any 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38404">
            <a:off x="1052220" y="2497604"/>
            <a:ext cx="6826068" cy="1394673"/>
          </a:xfrm>
          <a:prstGeom prst="rect">
            <a:avLst/>
          </a:prstGeom>
          <a:solidFill>
            <a:srgbClr val="FF99CC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Thank You </a:t>
            </a:r>
            <a:r>
              <a:rPr 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sym typeface="Wingdings" pitchFamily="2" charset="2"/>
              </a:rPr>
              <a:t></a:t>
            </a:r>
            <a:endParaRPr lang="en-US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smtClean="0">
                <a:latin typeface="Baskerville Old Face" pitchFamily="18" charset="0"/>
              </a:rPr>
              <a:t>What is the Power Walker?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Power Walker is a simple, compact device that will allow you to charge your electronic devices whenever you need electricity.</a:t>
            </a:r>
          </a:p>
          <a:p>
            <a:pPr eaLnBrk="1" hangingPunct="1"/>
            <a:r>
              <a:rPr lang="en-US" smtClean="0"/>
              <a:t>It is a simple little thing that you clip on to your waist line, pants, belt, or such material, and simply, walk! </a:t>
            </a:r>
          </a:p>
        </p:txBody>
      </p:sp>
      <p:pic>
        <p:nvPicPr>
          <p:cNvPr id="14339" name="Picture 4" descr="14832-best_pedome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1175" y="4197350"/>
            <a:ext cx="2357438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it Operates:</a:t>
            </a:r>
          </a:p>
        </p:txBody>
      </p:sp>
      <p:sp>
        <p:nvSpPr>
          <p:cNvPr id="15362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It generates energy by the kinetic  energy you produce by movement as you walk or are on-the-go.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Kinetic energy you produce will create friction, which will come from you walking, which is then transferred into the power walker to create electricity to charge your electronics.  </a:t>
            </a:r>
          </a:p>
          <a:p>
            <a:pPr eaLnBrk="1" hangingPunct="1">
              <a:lnSpc>
                <a:spcPct val="90000"/>
              </a:lnSpc>
            </a:pPr>
            <a:r>
              <a:rPr lang="en-US" sz="4000" b="1" u="sng" smtClean="0"/>
              <a:t>It’s simple, it’s light, it’s easy to use!</a:t>
            </a:r>
          </a:p>
          <a:p>
            <a:pPr eaLnBrk="1" hangingPunct="1">
              <a:lnSpc>
                <a:spcPct val="90000"/>
              </a:lnSpc>
            </a:pPr>
            <a:endParaRPr lang="en-US" sz="3600" b="1" u="sng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Kinetic Energy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Baskerville Old Face" pitchFamily="18" charset="0"/>
              </a:rPr>
              <a:t>Kinetic energy is the energy that comes from something in motion &amp; there are many simple ways to harness it. </a:t>
            </a:r>
          </a:p>
          <a:p>
            <a:pPr eaLnBrk="1" hangingPunct="1"/>
            <a:r>
              <a:rPr lang="en-US" smtClean="0">
                <a:latin typeface="Baskerville Old Face" pitchFamily="18" charset="0"/>
              </a:rPr>
              <a:t>Some ways people harness kinetic energy is by revolving doors, movement on floors, and even from the movement on your keyboard! </a:t>
            </a:r>
          </a:p>
        </p:txBody>
      </p:sp>
      <p:pic>
        <p:nvPicPr>
          <p:cNvPr id="16387" name="Picture 5" descr="kinet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4471988"/>
            <a:ext cx="58007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to use the Power Walker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Power Walker is ridiculously simple!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Just apply it to your belt or pocket, &amp; walk! It’s that easy, and in moments, you will be generating energy!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Here are some few examples! </a:t>
            </a:r>
            <a:r>
              <a:rPr lang="en-US" smtClean="0">
                <a:sym typeface="Wingdings" pitchFamily="2" charset="2"/>
              </a:rPr>
              <a:t>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Go to the mall, your creating energy!</a:t>
            </a:r>
            <a:endParaRPr lang="en-US" dirty="0"/>
          </a:p>
        </p:txBody>
      </p:sp>
      <p:pic>
        <p:nvPicPr>
          <p:cNvPr id="18434" name="Content Placeholder 7" descr="Shopping-ma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 to the beach!</a:t>
            </a:r>
          </a:p>
        </p:txBody>
      </p:sp>
      <p:pic>
        <p:nvPicPr>
          <p:cNvPr id="19458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21510" r="-21510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to create the Power Walker</a:t>
            </a:r>
          </a:p>
        </p:txBody>
      </p:sp>
      <p:sp>
        <p:nvSpPr>
          <p:cNvPr id="20482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 make a power walker it is:</a:t>
            </a:r>
            <a:br>
              <a:rPr lang="en-US" smtClean="0"/>
            </a:br>
            <a:r>
              <a:rPr lang="en-US" smtClean="0"/>
              <a:t>                                </a:t>
            </a:r>
            <a:r>
              <a:rPr lang="en-US" sz="4800" b="1" smtClean="0"/>
              <a:t>$8.50</a:t>
            </a:r>
          </a:p>
        </p:txBody>
      </p:sp>
      <p:pic>
        <p:nvPicPr>
          <p:cNvPr id="20483" name="Picture 5" descr="100330_ipod-charg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13993">
            <a:off x="5676900" y="2219325"/>
            <a:ext cx="2528888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Mechanics of the Power Walker</a:t>
            </a:r>
          </a:p>
        </p:txBody>
      </p:sp>
      <p:pic>
        <p:nvPicPr>
          <p:cNvPr id="21506" name="Picture 5" descr="wp46f43f7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 rot="19964895">
            <a:off x="933450" y="1616075"/>
            <a:ext cx="2339975" cy="3497263"/>
          </a:xfrm>
        </p:spPr>
      </p:pic>
      <p:pic>
        <p:nvPicPr>
          <p:cNvPr id="21507" name="Picture 6" descr="6674832-0-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99">
            <a:off x="5772150" y="1417638"/>
            <a:ext cx="29146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USB_Port_Car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9913" y="4948238"/>
            <a:ext cx="22066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423</Words>
  <Application>Microsoft Office PowerPoint</Application>
  <PresentationFormat>On-screen Show (4:3)</PresentationFormat>
  <Paragraphs>57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Baskerville Old Face</vt:lpstr>
      <vt:lpstr>Wingdings</vt:lpstr>
      <vt:lpstr>Office Theme</vt:lpstr>
      <vt:lpstr>Microsoft Office Excel Chart</vt:lpstr>
      <vt:lpstr>The Power Walker By Odyssey</vt:lpstr>
      <vt:lpstr>What is the Power Walker?</vt:lpstr>
      <vt:lpstr>How it Operates:</vt:lpstr>
      <vt:lpstr>What is Kinetic Energy</vt:lpstr>
      <vt:lpstr>How to use the Power Walker</vt:lpstr>
      <vt:lpstr>Go to the mall, your creating energy!</vt:lpstr>
      <vt:lpstr>Go to the beach!</vt:lpstr>
      <vt:lpstr>Cost to create the Power Walker</vt:lpstr>
      <vt:lpstr>Mechanics of the Power Walker</vt:lpstr>
      <vt:lpstr>Pro’s to The Power Walker</vt:lpstr>
      <vt:lpstr>Con’s Power Walker</vt:lpstr>
      <vt:lpstr>Is it expensive?</vt:lpstr>
      <vt:lpstr>Pedometers bought on average</vt:lpstr>
      <vt:lpstr>Why should YOU buy this?</vt:lpstr>
      <vt:lpstr>We  Are Asking</vt:lpstr>
      <vt:lpstr>Slide 16</vt:lpstr>
      <vt:lpstr>Slide 17</vt:lpstr>
    </vt:vector>
  </TitlesOfParts>
  <Company>San Antonio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Walker By Odyssey</dc:title>
  <dc:creator>lsa</dc:creator>
  <cp:lastModifiedBy>milyw</cp:lastModifiedBy>
  <cp:revision>43</cp:revision>
  <dcterms:created xsi:type="dcterms:W3CDTF">2012-05-21T18:19:28Z</dcterms:created>
  <dcterms:modified xsi:type="dcterms:W3CDTF">2012-06-05T00:36:45Z</dcterms:modified>
</cp:coreProperties>
</file>